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 </a:t>
            </a:r>
            <a:r>
              <a:rPr lang="es-MX" sz="3200" b="1" dirty="0">
                <a:solidFill>
                  <a:srgbClr val="A963A9"/>
                </a:solidFill>
              </a:rPr>
              <a:t>Junio </a:t>
            </a:r>
            <a:r>
              <a:rPr lang="es-MX" sz="3200" dirty="0"/>
              <a:t>de 2025, no se ratificaron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2058713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549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30/junio/2025</a:t>
              </a:r>
            </a:p>
            <a:p>
              <a:r>
                <a:rPr lang="es-MX" sz="1200" dirty="0">
                  <a:solidFill>
                    <a:schemeClr val="bg2">
                      <a:lumMod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Del 01 al 30 de junio de 2025</a:t>
              </a:r>
            </a:p>
            <a:p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Mtro. Gerardo Blanco Guerra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</TotalTime>
  <Words>81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47</cp:revision>
  <dcterms:created xsi:type="dcterms:W3CDTF">2018-06-12T17:38:37Z</dcterms:created>
  <dcterms:modified xsi:type="dcterms:W3CDTF">2025-07-04T16:12:53Z</dcterms:modified>
</cp:coreProperties>
</file>